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4BBA0-EA27-45F8-8955-B03E9C5A8BBC}" type="datetimeFigureOut">
              <a:rPr lang="en-US" smtClean="0"/>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49712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4BBA0-EA27-45F8-8955-B03E9C5A8BBC}" type="datetimeFigureOut">
              <a:rPr lang="en-US" smtClean="0"/>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95757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4BBA0-EA27-45F8-8955-B03E9C5A8BBC}" type="datetimeFigureOut">
              <a:rPr lang="en-US" smtClean="0"/>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130469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4BBA0-EA27-45F8-8955-B03E9C5A8BBC}" type="datetimeFigureOut">
              <a:rPr lang="en-US" smtClean="0"/>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228363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4BBA0-EA27-45F8-8955-B03E9C5A8BBC}" type="datetimeFigureOut">
              <a:rPr lang="en-US" smtClean="0"/>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346851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4BBA0-EA27-45F8-8955-B03E9C5A8BBC}" type="datetimeFigureOut">
              <a:rPr lang="en-US" smtClean="0"/>
              <a:t>5/21/2013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108167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4BBA0-EA27-45F8-8955-B03E9C5A8BBC}" type="datetimeFigureOut">
              <a:rPr lang="en-US" smtClean="0"/>
              <a:t>5/21/2013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90991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4BBA0-EA27-45F8-8955-B03E9C5A8BBC}" type="datetimeFigureOut">
              <a:rPr lang="en-US" smtClean="0"/>
              <a:t>5/21/2013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194099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4BBA0-EA27-45F8-8955-B03E9C5A8BBC}" type="datetimeFigureOut">
              <a:rPr lang="en-US" smtClean="0"/>
              <a:t>5/21/2013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276529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4BBA0-EA27-45F8-8955-B03E9C5A8BBC}" type="datetimeFigureOut">
              <a:rPr lang="en-US" smtClean="0"/>
              <a:t>5/21/2013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174927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4BBA0-EA27-45F8-8955-B03E9C5A8BBC}" type="datetimeFigureOut">
              <a:rPr lang="en-US" smtClean="0"/>
              <a:t>5/21/2013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786F7-4A41-4F14-9B02-6393223E7F54}" type="slidenum">
              <a:rPr lang="en-US" smtClean="0"/>
              <a:t>‹#›</a:t>
            </a:fld>
            <a:endParaRPr lang="en-US"/>
          </a:p>
        </p:txBody>
      </p:sp>
    </p:spTree>
    <p:extLst>
      <p:ext uri="{BB962C8B-B14F-4D97-AF65-F5344CB8AC3E}">
        <p14:creationId xmlns:p14="http://schemas.microsoft.com/office/powerpoint/2010/main" val="381270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4BBA0-EA27-45F8-8955-B03E9C5A8BBC}" type="datetimeFigureOut">
              <a:rPr lang="en-US" smtClean="0"/>
              <a:t>5/21/2013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786F7-4A41-4F14-9B02-6393223E7F54}" type="slidenum">
              <a:rPr lang="en-US" smtClean="0"/>
              <a:t>‹#›</a:t>
            </a:fld>
            <a:endParaRPr lang="en-US"/>
          </a:p>
        </p:txBody>
      </p:sp>
    </p:spTree>
    <p:extLst>
      <p:ext uri="{BB962C8B-B14F-4D97-AF65-F5344CB8AC3E}">
        <p14:creationId xmlns:p14="http://schemas.microsoft.com/office/powerpoint/2010/main" val="184089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12382749"/>
              </p:ext>
            </p:extLst>
          </p:nvPr>
        </p:nvGraphicFramePr>
        <p:xfrm>
          <a:off x="1328056" y="1116874"/>
          <a:ext cx="6629400" cy="2225040"/>
        </p:xfrm>
        <a:graphic>
          <a:graphicData uri="http://schemas.openxmlformats.org/drawingml/2006/table">
            <a:tbl>
              <a:tblPr firstRow="1" bandRow="1">
                <a:tableStyleId>{616DA210-FB5B-4158-B5E0-FEB733F419BA}</a:tableStyleId>
              </a:tblPr>
              <a:tblGrid>
                <a:gridCol w="1657350"/>
                <a:gridCol w="1657350"/>
                <a:gridCol w="1657350"/>
                <a:gridCol w="1657350"/>
              </a:tblGrid>
              <a:tr h="370840">
                <a:tc>
                  <a:txBody>
                    <a:bodyPr/>
                    <a:lstStyle/>
                    <a:p>
                      <a:pPr algn="ctr"/>
                      <a:r>
                        <a:rPr lang="en-US" dirty="0" smtClean="0"/>
                        <a:t>TUESDAY</a:t>
                      </a:r>
                      <a:endParaRPr lang="en-US" dirty="0"/>
                    </a:p>
                  </a:txBody>
                  <a:tcPr/>
                </a:tc>
                <a:tc>
                  <a:txBody>
                    <a:bodyPr/>
                    <a:lstStyle/>
                    <a:p>
                      <a:pPr algn="ctr"/>
                      <a:r>
                        <a:rPr lang="en-US" dirty="0" smtClean="0"/>
                        <a:t>WEDNESDAY</a:t>
                      </a:r>
                      <a:endParaRPr lang="en-US" dirty="0"/>
                    </a:p>
                  </a:txBody>
                  <a:tcPr/>
                </a:tc>
                <a:tc>
                  <a:txBody>
                    <a:bodyPr/>
                    <a:lstStyle/>
                    <a:p>
                      <a:pPr algn="ctr"/>
                      <a:r>
                        <a:rPr lang="en-US" dirty="0" smtClean="0"/>
                        <a:t>THURSDAY</a:t>
                      </a:r>
                      <a:endParaRPr lang="en-US" dirty="0"/>
                    </a:p>
                  </a:txBody>
                  <a:tcPr/>
                </a:tc>
                <a:tc>
                  <a:txBody>
                    <a:bodyPr/>
                    <a:lstStyle/>
                    <a:p>
                      <a:pPr algn="ctr"/>
                      <a:r>
                        <a:rPr lang="en-US" dirty="0" smtClean="0"/>
                        <a:t>FRIDAY</a:t>
                      </a:r>
                      <a:endParaRPr lang="en-US" dirty="0"/>
                    </a:p>
                  </a:txBody>
                  <a:tcPr/>
                </a:tc>
              </a:tr>
              <a:tr h="370840">
                <a:tc>
                  <a:txBody>
                    <a:bodyPr/>
                    <a:lstStyle/>
                    <a:p>
                      <a:pPr algn="ctr"/>
                      <a:r>
                        <a:rPr lang="en-US" dirty="0" smtClean="0"/>
                        <a:t>Dot Drill</a:t>
                      </a:r>
                      <a:r>
                        <a:rPr lang="en-US" baseline="0" dirty="0" smtClean="0"/>
                        <a:t>/WU</a:t>
                      </a:r>
                      <a:endParaRPr lang="en-US" dirty="0"/>
                    </a:p>
                  </a:txBody>
                  <a:tcPr/>
                </a:tc>
                <a:tc>
                  <a:txBody>
                    <a:bodyPr/>
                    <a:lstStyle/>
                    <a:p>
                      <a:pPr algn="ctr"/>
                      <a:r>
                        <a:rPr lang="en-US" dirty="0" smtClean="0"/>
                        <a:t>Dot</a:t>
                      </a:r>
                      <a:r>
                        <a:rPr lang="en-US" baseline="0" dirty="0" smtClean="0"/>
                        <a:t> Drill/WU</a:t>
                      </a:r>
                      <a:endParaRPr lang="en-US" dirty="0"/>
                    </a:p>
                  </a:txBody>
                  <a:tcPr/>
                </a:tc>
                <a:tc>
                  <a:txBody>
                    <a:bodyPr/>
                    <a:lstStyle/>
                    <a:p>
                      <a:pPr algn="ctr"/>
                      <a:r>
                        <a:rPr lang="en-US" dirty="0" smtClean="0"/>
                        <a:t>Dot Drill/WU</a:t>
                      </a:r>
                      <a:endParaRPr lang="en-US" dirty="0"/>
                    </a:p>
                  </a:txBody>
                  <a:tcPr/>
                </a:tc>
                <a:tc>
                  <a:txBody>
                    <a:bodyPr/>
                    <a:lstStyle/>
                    <a:p>
                      <a:pPr algn="ctr"/>
                      <a:r>
                        <a:rPr lang="en-US" dirty="0" smtClean="0"/>
                        <a:t>Dot Drill/WU</a:t>
                      </a:r>
                      <a:endParaRPr lang="en-US" dirty="0"/>
                    </a:p>
                  </a:txBody>
                  <a:tcPr/>
                </a:tc>
              </a:tr>
              <a:tr h="370840">
                <a:tc>
                  <a:txBody>
                    <a:bodyPr/>
                    <a:lstStyle/>
                    <a:p>
                      <a:pPr algn="ctr"/>
                      <a:r>
                        <a:rPr lang="en-US" dirty="0" smtClean="0"/>
                        <a:t>Squat</a:t>
                      </a:r>
                      <a:r>
                        <a:rPr lang="en-US" baseline="0" dirty="0" smtClean="0"/>
                        <a:t> Variation</a:t>
                      </a:r>
                      <a:endParaRPr lang="en-US" dirty="0"/>
                    </a:p>
                  </a:txBody>
                  <a:tcPr/>
                </a:tc>
                <a:tc>
                  <a:txBody>
                    <a:bodyPr/>
                    <a:lstStyle/>
                    <a:p>
                      <a:pPr algn="ctr"/>
                      <a:r>
                        <a:rPr lang="en-US" dirty="0" err="1" smtClean="0"/>
                        <a:t>Plyo</a:t>
                      </a:r>
                      <a:r>
                        <a:rPr lang="en-US" baseline="0" dirty="0" smtClean="0"/>
                        <a:t> Jumping</a:t>
                      </a:r>
                      <a:endParaRPr lang="en-US" dirty="0"/>
                    </a:p>
                  </a:txBody>
                  <a:tcPr/>
                </a:tc>
                <a:tc>
                  <a:txBody>
                    <a:bodyPr/>
                    <a:lstStyle/>
                    <a:p>
                      <a:pPr algn="ctr"/>
                      <a:r>
                        <a:rPr lang="en-US" dirty="0" smtClean="0"/>
                        <a:t>Squat</a:t>
                      </a:r>
                      <a:r>
                        <a:rPr lang="en-US" baseline="0" dirty="0" smtClean="0"/>
                        <a:t> Variation</a:t>
                      </a:r>
                      <a:endParaRPr lang="en-US" dirty="0"/>
                    </a:p>
                  </a:txBody>
                  <a:tcPr/>
                </a:tc>
                <a:tc>
                  <a:txBody>
                    <a:bodyPr/>
                    <a:lstStyle/>
                    <a:p>
                      <a:pPr algn="ctr"/>
                      <a:r>
                        <a:rPr lang="en-US" dirty="0" err="1" smtClean="0"/>
                        <a:t>Plyo</a:t>
                      </a:r>
                      <a:r>
                        <a:rPr lang="en-US" baseline="0" dirty="0" smtClean="0"/>
                        <a:t> Jumping</a:t>
                      </a:r>
                      <a:endParaRPr lang="en-US" dirty="0"/>
                    </a:p>
                  </a:txBody>
                  <a:tcPr/>
                </a:tc>
              </a:tr>
              <a:tr h="370840">
                <a:tc>
                  <a:txBody>
                    <a:bodyPr/>
                    <a:lstStyle/>
                    <a:p>
                      <a:pPr algn="ctr"/>
                      <a:r>
                        <a:rPr lang="en-US" dirty="0" smtClean="0"/>
                        <a:t>Bench Variation</a:t>
                      </a:r>
                      <a:endParaRPr lang="en-US" dirty="0"/>
                    </a:p>
                  </a:txBody>
                  <a:tcPr/>
                </a:tc>
                <a:tc>
                  <a:txBody>
                    <a:bodyPr/>
                    <a:lstStyle/>
                    <a:p>
                      <a:pPr algn="ctr"/>
                      <a:r>
                        <a:rPr lang="en-US" dirty="0" err="1" smtClean="0"/>
                        <a:t>Plyo</a:t>
                      </a:r>
                      <a:r>
                        <a:rPr lang="en-US" dirty="0" smtClean="0"/>
                        <a:t> Boxes</a:t>
                      </a:r>
                      <a:endParaRPr lang="en-US" dirty="0"/>
                    </a:p>
                  </a:txBody>
                  <a:tcPr/>
                </a:tc>
                <a:tc>
                  <a:txBody>
                    <a:bodyPr/>
                    <a:lstStyle/>
                    <a:p>
                      <a:pPr algn="ctr"/>
                      <a:r>
                        <a:rPr lang="en-US" dirty="0" smtClean="0"/>
                        <a:t>Power</a:t>
                      </a:r>
                      <a:r>
                        <a:rPr lang="en-US" baseline="0" dirty="0" smtClean="0"/>
                        <a:t> Clean</a:t>
                      </a:r>
                      <a:endParaRPr lang="en-US" dirty="0"/>
                    </a:p>
                  </a:txBody>
                  <a:tcPr/>
                </a:tc>
                <a:tc>
                  <a:txBody>
                    <a:bodyPr/>
                    <a:lstStyle/>
                    <a:p>
                      <a:pPr algn="ctr"/>
                      <a:r>
                        <a:rPr lang="en-US" dirty="0" err="1" smtClean="0"/>
                        <a:t>Plyo</a:t>
                      </a:r>
                      <a:r>
                        <a:rPr lang="en-US" dirty="0" smtClean="0"/>
                        <a:t> Boxes</a:t>
                      </a:r>
                      <a:endParaRPr lang="en-US" dirty="0"/>
                    </a:p>
                  </a:txBody>
                  <a:tcPr/>
                </a:tc>
              </a:tr>
              <a:tr h="370840">
                <a:tc>
                  <a:txBody>
                    <a:bodyPr/>
                    <a:lstStyle/>
                    <a:p>
                      <a:pPr algn="ctr"/>
                      <a:r>
                        <a:rPr lang="en-US" dirty="0" smtClean="0"/>
                        <a:t>Hex Bar</a:t>
                      </a:r>
                      <a:endParaRPr lang="en-US" dirty="0"/>
                    </a:p>
                  </a:txBody>
                  <a:tcPr/>
                </a:tc>
                <a:tc>
                  <a:txBody>
                    <a:bodyPr/>
                    <a:lstStyle/>
                    <a:p>
                      <a:pPr algn="ctr"/>
                      <a:r>
                        <a:rPr lang="en-US" dirty="0" smtClean="0"/>
                        <a:t>Speed</a:t>
                      </a:r>
                      <a:endParaRPr lang="en-US" dirty="0"/>
                    </a:p>
                  </a:txBody>
                  <a:tcPr/>
                </a:tc>
                <a:tc>
                  <a:txBody>
                    <a:bodyPr/>
                    <a:lstStyle/>
                    <a:p>
                      <a:pPr algn="ctr"/>
                      <a:r>
                        <a:rPr lang="en-US" dirty="0" smtClean="0"/>
                        <a:t>Bench Variation</a:t>
                      </a:r>
                      <a:endParaRPr lang="en-US" dirty="0"/>
                    </a:p>
                  </a:txBody>
                  <a:tcPr/>
                </a:tc>
                <a:tc>
                  <a:txBody>
                    <a:bodyPr/>
                    <a:lstStyle/>
                    <a:p>
                      <a:pPr algn="ctr"/>
                      <a:r>
                        <a:rPr lang="en-US" dirty="0" smtClean="0"/>
                        <a:t>Speed</a:t>
                      </a:r>
                      <a:endParaRPr lang="en-US" dirty="0"/>
                    </a:p>
                  </a:txBody>
                  <a:tcPr/>
                </a:tc>
              </a:tr>
              <a:tr h="370840">
                <a:tc>
                  <a:txBody>
                    <a:bodyPr/>
                    <a:lstStyle/>
                    <a:p>
                      <a:pPr algn="ctr"/>
                      <a:r>
                        <a:rPr lang="en-US" dirty="0" smtClean="0"/>
                        <a:t>Auxiliary</a:t>
                      </a:r>
                      <a:r>
                        <a:rPr lang="en-US" baseline="0" dirty="0" smtClean="0"/>
                        <a:t> Lifts</a:t>
                      </a:r>
                      <a:endParaRPr lang="en-US" dirty="0"/>
                    </a:p>
                  </a:txBody>
                  <a:tcPr/>
                </a:tc>
                <a:tc>
                  <a:txBody>
                    <a:bodyPr/>
                    <a:lstStyle/>
                    <a:p>
                      <a:pPr algn="ctr"/>
                      <a:r>
                        <a:rPr lang="en-US" dirty="0" smtClean="0"/>
                        <a:t>Flexibility</a:t>
                      </a:r>
                      <a:endParaRPr lang="en-US" dirty="0"/>
                    </a:p>
                  </a:txBody>
                  <a:tcPr/>
                </a:tc>
                <a:tc>
                  <a:txBody>
                    <a:bodyPr/>
                    <a:lstStyle/>
                    <a:p>
                      <a:pPr algn="ctr"/>
                      <a:r>
                        <a:rPr lang="en-US" dirty="0" smtClean="0"/>
                        <a:t>Auxiliary Lifts</a:t>
                      </a:r>
                      <a:endParaRPr lang="en-US" dirty="0"/>
                    </a:p>
                  </a:txBody>
                  <a:tcPr/>
                </a:tc>
                <a:tc>
                  <a:txBody>
                    <a:bodyPr/>
                    <a:lstStyle/>
                    <a:p>
                      <a:pPr algn="ctr"/>
                      <a:r>
                        <a:rPr lang="en-US" dirty="0" smtClean="0"/>
                        <a:t>Flexibility</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34319879"/>
              </p:ext>
            </p:extLst>
          </p:nvPr>
        </p:nvGraphicFramePr>
        <p:xfrm>
          <a:off x="304800" y="4099560"/>
          <a:ext cx="8534400" cy="2225040"/>
        </p:xfrm>
        <a:graphic>
          <a:graphicData uri="http://schemas.openxmlformats.org/drawingml/2006/table">
            <a:tbl>
              <a:tblPr firstRow="1" bandRow="1">
                <a:tableStyleId>{616DA210-FB5B-4158-B5E0-FEB733F419BA}</a:tableStyleId>
              </a:tblPr>
              <a:tblGrid>
                <a:gridCol w="1706880"/>
                <a:gridCol w="1706880"/>
                <a:gridCol w="1706880"/>
                <a:gridCol w="1706880"/>
                <a:gridCol w="1706880"/>
              </a:tblGrid>
              <a:tr h="370840">
                <a:tc>
                  <a:txBody>
                    <a:bodyPr/>
                    <a:lstStyle/>
                    <a:p>
                      <a:pPr algn="ctr"/>
                      <a:r>
                        <a:rPr lang="en-US" dirty="0" smtClean="0"/>
                        <a:t>MONDAY</a:t>
                      </a:r>
                      <a:endParaRPr lang="en-US" dirty="0"/>
                    </a:p>
                  </a:txBody>
                  <a:tcPr/>
                </a:tc>
                <a:tc>
                  <a:txBody>
                    <a:bodyPr/>
                    <a:lstStyle/>
                    <a:p>
                      <a:pPr algn="ctr"/>
                      <a:r>
                        <a:rPr lang="en-US" dirty="0" smtClean="0"/>
                        <a:t>TUESDAY</a:t>
                      </a:r>
                      <a:endParaRPr lang="en-US" dirty="0"/>
                    </a:p>
                  </a:txBody>
                  <a:tcPr/>
                </a:tc>
                <a:tc>
                  <a:txBody>
                    <a:bodyPr/>
                    <a:lstStyle/>
                    <a:p>
                      <a:pPr algn="ctr"/>
                      <a:r>
                        <a:rPr lang="en-US" dirty="0" smtClean="0"/>
                        <a:t>WEDNESDAY</a:t>
                      </a:r>
                      <a:endParaRPr lang="en-US" dirty="0"/>
                    </a:p>
                  </a:txBody>
                  <a:tcPr/>
                </a:tc>
                <a:tc>
                  <a:txBody>
                    <a:bodyPr/>
                    <a:lstStyle/>
                    <a:p>
                      <a:pPr algn="ctr"/>
                      <a:r>
                        <a:rPr lang="en-US" dirty="0" smtClean="0"/>
                        <a:t>THURSDAY</a:t>
                      </a:r>
                      <a:endParaRPr lang="en-US" dirty="0"/>
                    </a:p>
                  </a:txBody>
                  <a:tcPr/>
                </a:tc>
                <a:tc>
                  <a:txBody>
                    <a:bodyPr/>
                    <a:lstStyle/>
                    <a:p>
                      <a:pPr algn="ctr"/>
                      <a:r>
                        <a:rPr lang="en-US" dirty="0" smtClean="0"/>
                        <a:t>FRIDAY</a:t>
                      </a:r>
                      <a:endParaRPr lang="en-US" dirty="0"/>
                    </a:p>
                  </a:txBody>
                  <a:tcPr/>
                </a:tc>
              </a:tr>
              <a:tr h="370840">
                <a:tc>
                  <a:txBody>
                    <a:bodyPr/>
                    <a:lstStyle/>
                    <a:p>
                      <a:pPr algn="ctr"/>
                      <a:r>
                        <a:rPr lang="en-US" dirty="0" smtClean="0"/>
                        <a:t>Dot Drill</a:t>
                      </a:r>
                      <a:r>
                        <a:rPr lang="en-US" baseline="0" dirty="0" smtClean="0"/>
                        <a:t>/WU</a:t>
                      </a:r>
                      <a:endParaRPr lang="en-US" dirty="0"/>
                    </a:p>
                  </a:txBody>
                  <a:tcPr/>
                </a:tc>
                <a:tc>
                  <a:txBody>
                    <a:bodyPr/>
                    <a:lstStyle/>
                    <a:p>
                      <a:pPr algn="ctr"/>
                      <a:r>
                        <a:rPr lang="en-US" dirty="0" smtClean="0"/>
                        <a:t>Dot</a:t>
                      </a:r>
                      <a:r>
                        <a:rPr lang="en-US" baseline="0" dirty="0" smtClean="0"/>
                        <a:t> Drill/WU</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Dot</a:t>
                      </a:r>
                      <a:r>
                        <a:rPr lang="en-US" baseline="0" dirty="0" smtClean="0"/>
                        <a:t> Drill/WU</a:t>
                      </a:r>
                      <a:endParaRPr lang="en-US" dirty="0" smtClean="0"/>
                    </a:p>
                  </a:txBody>
                  <a:tcPr/>
                </a:tc>
                <a:tc>
                  <a:txBody>
                    <a:bodyPr/>
                    <a:lstStyle/>
                    <a:p>
                      <a:pPr algn="ctr"/>
                      <a:r>
                        <a:rPr lang="en-US" dirty="0" smtClean="0"/>
                        <a:t>Dot Drill/WU</a:t>
                      </a:r>
                      <a:endParaRPr lang="en-US" dirty="0"/>
                    </a:p>
                  </a:txBody>
                  <a:tcPr/>
                </a:tc>
                <a:tc>
                  <a:txBody>
                    <a:bodyPr/>
                    <a:lstStyle/>
                    <a:p>
                      <a:pPr algn="ctr"/>
                      <a:r>
                        <a:rPr lang="en-US" dirty="0" smtClean="0"/>
                        <a:t>Dot Drill/WU</a:t>
                      </a:r>
                      <a:endParaRPr lang="en-US" dirty="0"/>
                    </a:p>
                  </a:txBody>
                  <a:tcPr/>
                </a:tc>
              </a:tr>
              <a:tr h="370840">
                <a:tc>
                  <a:txBody>
                    <a:bodyPr/>
                    <a:lstStyle/>
                    <a:p>
                      <a:pPr algn="ctr"/>
                      <a:r>
                        <a:rPr lang="en-US" dirty="0" smtClean="0"/>
                        <a:t>Squat</a:t>
                      </a:r>
                      <a:r>
                        <a:rPr lang="en-US" baseline="0" dirty="0" smtClean="0"/>
                        <a:t> Variation</a:t>
                      </a:r>
                      <a:endParaRPr lang="en-US" dirty="0"/>
                    </a:p>
                  </a:txBody>
                  <a:tcPr/>
                </a:tc>
                <a:tc>
                  <a:txBody>
                    <a:bodyPr/>
                    <a:lstStyle/>
                    <a:p>
                      <a:pPr algn="ctr"/>
                      <a:r>
                        <a:rPr lang="en-US" dirty="0" err="1" smtClean="0"/>
                        <a:t>Plyo</a:t>
                      </a:r>
                      <a:r>
                        <a:rPr lang="en-US" baseline="0" dirty="0" smtClean="0"/>
                        <a:t> Jumping</a:t>
                      </a:r>
                      <a:endParaRPr lang="en-US" dirty="0"/>
                    </a:p>
                  </a:txBody>
                  <a:tcPr/>
                </a:tc>
                <a:tc>
                  <a:txBody>
                    <a:bodyPr/>
                    <a:lstStyle/>
                    <a:p>
                      <a:pPr algn="ctr"/>
                      <a:r>
                        <a:rPr lang="en-US" dirty="0" smtClean="0"/>
                        <a:t>Power</a:t>
                      </a:r>
                      <a:r>
                        <a:rPr lang="en-US" baseline="0" dirty="0" smtClean="0"/>
                        <a:t> Clean</a:t>
                      </a:r>
                    </a:p>
                  </a:txBody>
                  <a:tcPr/>
                </a:tc>
                <a:tc>
                  <a:txBody>
                    <a:bodyPr/>
                    <a:lstStyle/>
                    <a:p>
                      <a:pPr algn="ctr"/>
                      <a:r>
                        <a:rPr lang="en-US" dirty="0" err="1" smtClean="0"/>
                        <a:t>Plyo</a:t>
                      </a:r>
                      <a:r>
                        <a:rPr lang="en-US" baseline="0" dirty="0" smtClean="0"/>
                        <a:t> Jumping</a:t>
                      </a:r>
                      <a:endParaRPr lang="en-US" dirty="0"/>
                    </a:p>
                  </a:txBody>
                  <a:tcPr/>
                </a:tc>
                <a:tc>
                  <a:txBody>
                    <a:bodyPr/>
                    <a:lstStyle/>
                    <a:p>
                      <a:pPr algn="ctr"/>
                      <a:r>
                        <a:rPr lang="en-US" dirty="0" smtClean="0"/>
                        <a:t>Squat</a:t>
                      </a:r>
                      <a:r>
                        <a:rPr lang="en-US" baseline="0" dirty="0" smtClean="0"/>
                        <a:t> Variation</a:t>
                      </a:r>
                      <a:endParaRPr lang="en-US" dirty="0"/>
                    </a:p>
                  </a:txBody>
                  <a:tcPr/>
                </a:tc>
              </a:tr>
              <a:tr h="370840">
                <a:tc>
                  <a:txBody>
                    <a:bodyPr/>
                    <a:lstStyle/>
                    <a:p>
                      <a:pPr algn="ctr"/>
                      <a:r>
                        <a:rPr lang="en-US" dirty="0" smtClean="0"/>
                        <a:t>Bench Variation</a:t>
                      </a:r>
                      <a:endParaRPr lang="en-US" dirty="0"/>
                    </a:p>
                  </a:txBody>
                  <a:tcPr/>
                </a:tc>
                <a:tc>
                  <a:txBody>
                    <a:bodyPr/>
                    <a:lstStyle/>
                    <a:p>
                      <a:pPr algn="ctr"/>
                      <a:r>
                        <a:rPr lang="en-US" dirty="0" err="1" smtClean="0"/>
                        <a:t>Plyo</a:t>
                      </a:r>
                      <a:r>
                        <a:rPr lang="en-US" dirty="0" smtClean="0"/>
                        <a:t> Boxes</a:t>
                      </a:r>
                      <a:endParaRPr lang="en-US" dirty="0"/>
                    </a:p>
                  </a:txBody>
                  <a:tcPr/>
                </a:tc>
                <a:tc>
                  <a:txBody>
                    <a:bodyPr/>
                    <a:lstStyle/>
                    <a:p>
                      <a:pPr algn="ctr"/>
                      <a:r>
                        <a:rPr lang="en-US" dirty="0" smtClean="0"/>
                        <a:t>Hex-Bar</a:t>
                      </a:r>
                      <a:r>
                        <a:rPr lang="en-US" baseline="0" dirty="0" smtClean="0"/>
                        <a:t> Deadlift</a:t>
                      </a:r>
                      <a:endParaRPr lang="en-US" dirty="0"/>
                    </a:p>
                  </a:txBody>
                  <a:tcPr/>
                </a:tc>
                <a:tc>
                  <a:txBody>
                    <a:bodyPr/>
                    <a:lstStyle/>
                    <a:p>
                      <a:pPr algn="ctr"/>
                      <a:r>
                        <a:rPr lang="en-US" dirty="0" err="1" smtClean="0"/>
                        <a:t>Plyo</a:t>
                      </a:r>
                      <a:r>
                        <a:rPr lang="en-US" dirty="0" smtClean="0"/>
                        <a:t> Boxes</a:t>
                      </a:r>
                      <a:endParaRPr lang="en-US" dirty="0"/>
                    </a:p>
                  </a:txBody>
                  <a:tcPr/>
                </a:tc>
                <a:tc>
                  <a:txBody>
                    <a:bodyPr/>
                    <a:lstStyle/>
                    <a:p>
                      <a:pPr algn="ctr"/>
                      <a:r>
                        <a:rPr lang="en-US" dirty="0" smtClean="0"/>
                        <a:t>Bench Variation</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Auxiliary</a:t>
                      </a:r>
                      <a:r>
                        <a:rPr lang="en-US" baseline="0" dirty="0" smtClean="0"/>
                        <a:t> Lifts</a:t>
                      </a:r>
                      <a:endParaRPr lang="en-US" dirty="0" smtClean="0"/>
                    </a:p>
                  </a:txBody>
                  <a:tcPr/>
                </a:tc>
                <a:tc>
                  <a:txBody>
                    <a:bodyPr/>
                    <a:lstStyle/>
                    <a:p>
                      <a:pPr algn="ctr"/>
                      <a:r>
                        <a:rPr lang="en-US" dirty="0" smtClean="0"/>
                        <a:t>Speed</a:t>
                      </a:r>
                      <a:endParaRPr lang="en-US" dirty="0"/>
                    </a:p>
                  </a:txBody>
                  <a:tcPr/>
                </a:tc>
                <a:tc>
                  <a:txBody>
                    <a:bodyPr/>
                    <a:lstStyle/>
                    <a:p>
                      <a:pPr algn="ctr"/>
                      <a:r>
                        <a:rPr lang="en-US" dirty="0" smtClean="0"/>
                        <a:t>Auxiliary Lifts</a:t>
                      </a:r>
                      <a:endParaRPr lang="en-US" dirty="0"/>
                    </a:p>
                  </a:txBody>
                  <a:tcPr/>
                </a:tc>
                <a:tc>
                  <a:txBody>
                    <a:bodyPr/>
                    <a:lstStyle/>
                    <a:p>
                      <a:pPr algn="ctr"/>
                      <a:r>
                        <a:rPr lang="en-US" dirty="0" smtClean="0"/>
                        <a:t>Speed</a:t>
                      </a:r>
                      <a:endParaRPr lang="en-US" dirty="0"/>
                    </a:p>
                  </a:txBody>
                  <a:tcPr/>
                </a:tc>
                <a:tc>
                  <a:txBody>
                    <a:bodyPr/>
                    <a:lstStyle/>
                    <a:p>
                      <a:pPr algn="ctr"/>
                      <a:r>
                        <a:rPr lang="en-US" dirty="0" smtClean="0"/>
                        <a:t>Auxiliary Lifts</a:t>
                      </a:r>
                      <a:endParaRPr lang="en-US" dirty="0"/>
                    </a:p>
                  </a:txBody>
                  <a:tcPr/>
                </a:tc>
              </a:tr>
              <a:tr h="370840">
                <a:tc>
                  <a:txBody>
                    <a:bodyPr/>
                    <a:lstStyle/>
                    <a:p>
                      <a:pPr algn="ctr"/>
                      <a:r>
                        <a:rPr lang="en-US" dirty="0" smtClean="0"/>
                        <a:t>Flexibility</a:t>
                      </a:r>
                      <a:endParaRPr lang="en-US" dirty="0"/>
                    </a:p>
                  </a:txBody>
                  <a:tcPr/>
                </a:tc>
                <a:tc>
                  <a:txBody>
                    <a:bodyPr/>
                    <a:lstStyle/>
                    <a:p>
                      <a:pPr algn="ctr"/>
                      <a:r>
                        <a:rPr lang="en-US" dirty="0" smtClean="0"/>
                        <a:t>Flexibility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Flexibility</a:t>
                      </a:r>
                    </a:p>
                  </a:txBody>
                  <a:tcPr/>
                </a:tc>
                <a:tc>
                  <a:txBody>
                    <a:bodyPr/>
                    <a:lstStyle/>
                    <a:p>
                      <a:pPr algn="ctr"/>
                      <a:r>
                        <a:rPr lang="en-US" dirty="0" smtClean="0"/>
                        <a:t>Flexibility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Flexibility</a:t>
                      </a:r>
                    </a:p>
                  </a:txBody>
                  <a:tcPr/>
                </a:tc>
              </a:tr>
            </a:tbl>
          </a:graphicData>
        </a:graphic>
      </p:graphicFrame>
      <p:sp>
        <p:nvSpPr>
          <p:cNvPr id="7" name="TextBox 6"/>
          <p:cNvSpPr txBox="1"/>
          <p:nvPr/>
        </p:nvSpPr>
        <p:spPr>
          <a:xfrm>
            <a:off x="1066800" y="3505200"/>
            <a:ext cx="7208192" cy="461665"/>
          </a:xfrm>
          <a:prstGeom prst="rect">
            <a:avLst/>
          </a:prstGeom>
          <a:noFill/>
        </p:spPr>
        <p:txBody>
          <a:bodyPr wrap="none" rtlCol="0">
            <a:spAutoFit/>
          </a:bodyPr>
          <a:lstStyle/>
          <a:p>
            <a:r>
              <a:rPr lang="en-US" sz="2400" b="1" dirty="0" smtClean="0"/>
              <a:t>BFS STANDARD WORK-OUT/COUNTY 5 DAY WORK-OUT</a:t>
            </a:r>
            <a:endParaRPr lang="en-US" sz="2400" b="1" dirty="0"/>
          </a:p>
        </p:txBody>
      </p:sp>
      <p:sp>
        <p:nvSpPr>
          <p:cNvPr id="2" name="Rectangle 1"/>
          <p:cNvSpPr/>
          <p:nvPr/>
        </p:nvSpPr>
        <p:spPr>
          <a:xfrm>
            <a:off x="763301" y="76200"/>
            <a:ext cx="7617406"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COUNTY BFS WORK-OUTS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3934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84761797"/>
              </p:ext>
            </p:extLst>
          </p:nvPr>
        </p:nvGraphicFramePr>
        <p:xfrm>
          <a:off x="1295400" y="3810000"/>
          <a:ext cx="6629400" cy="2595880"/>
        </p:xfrm>
        <a:graphic>
          <a:graphicData uri="http://schemas.openxmlformats.org/drawingml/2006/table">
            <a:tbl>
              <a:tblPr firstRow="1" bandRow="1">
                <a:tableStyleId>{616DA210-FB5B-4158-B5E0-FEB733F419BA}</a:tableStyleId>
              </a:tblPr>
              <a:tblGrid>
                <a:gridCol w="1657350"/>
                <a:gridCol w="1657350"/>
                <a:gridCol w="1657350"/>
                <a:gridCol w="1657350"/>
              </a:tblGrid>
              <a:tr h="370840">
                <a:tc>
                  <a:txBody>
                    <a:bodyPr/>
                    <a:lstStyle/>
                    <a:p>
                      <a:pPr algn="ctr"/>
                      <a:r>
                        <a:rPr lang="en-US" dirty="0" smtClean="0"/>
                        <a:t>SOCCER</a:t>
                      </a:r>
                      <a:endParaRPr lang="en-US" dirty="0"/>
                    </a:p>
                  </a:txBody>
                  <a:tcPr/>
                </a:tc>
                <a:tc>
                  <a:txBody>
                    <a:bodyPr/>
                    <a:lstStyle/>
                    <a:p>
                      <a:pPr algn="ctr"/>
                      <a:r>
                        <a:rPr lang="en-US" dirty="0" smtClean="0"/>
                        <a:t>SOFTBALL</a:t>
                      </a:r>
                      <a:endParaRPr lang="en-US" dirty="0"/>
                    </a:p>
                  </a:txBody>
                  <a:tcPr/>
                </a:tc>
                <a:tc>
                  <a:txBody>
                    <a:bodyPr/>
                    <a:lstStyle/>
                    <a:p>
                      <a:pPr algn="ctr"/>
                      <a:r>
                        <a:rPr lang="en-US" dirty="0" smtClean="0"/>
                        <a:t>TRACK</a:t>
                      </a:r>
                      <a:endParaRPr lang="en-US" dirty="0"/>
                    </a:p>
                  </a:txBody>
                  <a:tcPr/>
                </a:tc>
                <a:tc>
                  <a:txBody>
                    <a:bodyPr/>
                    <a:lstStyle/>
                    <a:p>
                      <a:pPr algn="ctr"/>
                      <a:r>
                        <a:rPr lang="en-US" dirty="0" smtClean="0"/>
                        <a:t>VOLLEYBALL</a:t>
                      </a:r>
                      <a:endParaRPr lang="en-US" dirty="0"/>
                    </a:p>
                  </a:txBody>
                  <a:tcPr/>
                </a:tc>
              </a:tr>
              <a:tr h="370840">
                <a:tc>
                  <a:txBody>
                    <a:bodyPr/>
                    <a:lstStyle/>
                    <a:p>
                      <a:pPr algn="ctr"/>
                      <a:r>
                        <a:rPr lang="en-US" dirty="0" smtClean="0"/>
                        <a:t>Dips</a:t>
                      </a:r>
                      <a:endParaRPr lang="en-US" dirty="0"/>
                    </a:p>
                  </a:txBody>
                  <a:tcPr/>
                </a:tc>
                <a:tc>
                  <a:txBody>
                    <a:bodyPr/>
                    <a:lstStyle/>
                    <a:p>
                      <a:pPr algn="ctr"/>
                      <a:r>
                        <a:rPr lang="en-US" dirty="0" smtClean="0"/>
                        <a:t>Dips</a:t>
                      </a:r>
                      <a:endParaRPr lang="en-US" dirty="0"/>
                    </a:p>
                  </a:txBody>
                  <a:tcPr/>
                </a:tc>
                <a:tc>
                  <a:txBody>
                    <a:bodyPr/>
                    <a:lstStyle/>
                    <a:p>
                      <a:pPr algn="ctr"/>
                      <a:r>
                        <a:rPr lang="en-US" dirty="0" smtClean="0"/>
                        <a:t>Incline Bench</a:t>
                      </a:r>
                      <a:endParaRPr lang="en-US" dirty="0"/>
                    </a:p>
                  </a:txBody>
                  <a:tcPr/>
                </a:tc>
                <a:tc>
                  <a:txBody>
                    <a:bodyPr/>
                    <a:lstStyle/>
                    <a:p>
                      <a:pPr algn="ctr"/>
                      <a:r>
                        <a:rPr lang="en-US" dirty="0" err="1" smtClean="0"/>
                        <a:t>Lat</a:t>
                      </a:r>
                      <a:r>
                        <a:rPr lang="en-US" baseline="0" dirty="0" smtClean="0"/>
                        <a:t> Pull-Down</a:t>
                      </a:r>
                      <a:endParaRPr lang="en-US" dirty="0"/>
                    </a:p>
                  </a:txBody>
                  <a:tcPr/>
                </a:tc>
              </a:tr>
              <a:tr h="370840">
                <a:tc>
                  <a:txBody>
                    <a:bodyPr/>
                    <a:lstStyle/>
                    <a:p>
                      <a:pPr algn="ctr"/>
                      <a:r>
                        <a:rPr lang="en-US" dirty="0" smtClean="0"/>
                        <a:t>Leg Extension</a:t>
                      </a:r>
                      <a:endParaRPr lang="en-US" dirty="0"/>
                    </a:p>
                  </a:txBody>
                  <a:tcPr/>
                </a:tc>
                <a:tc>
                  <a:txBody>
                    <a:bodyPr/>
                    <a:lstStyle/>
                    <a:p>
                      <a:pPr algn="ctr"/>
                      <a:r>
                        <a:rPr lang="en-US" dirty="0" smtClean="0"/>
                        <a:t>Shoulder Press</a:t>
                      </a:r>
                      <a:endParaRPr lang="en-US" dirty="0"/>
                    </a:p>
                  </a:txBody>
                  <a:tcPr/>
                </a:tc>
                <a:tc>
                  <a:txBody>
                    <a:bodyPr/>
                    <a:lstStyle/>
                    <a:p>
                      <a:pPr algn="ctr"/>
                      <a:r>
                        <a:rPr lang="en-US" dirty="0" smtClean="0"/>
                        <a:t>Leg Extension</a:t>
                      </a:r>
                      <a:endParaRPr lang="en-US" dirty="0"/>
                    </a:p>
                  </a:txBody>
                  <a:tcPr/>
                </a:tc>
                <a:tc>
                  <a:txBody>
                    <a:bodyPr/>
                    <a:lstStyle/>
                    <a:p>
                      <a:pPr algn="ctr"/>
                      <a:r>
                        <a:rPr lang="en-US" dirty="0" smtClean="0"/>
                        <a:t>DB Lunge</a:t>
                      </a:r>
                      <a:endParaRPr lang="en-US" dirty="0"/>
                    </a:p>
                  </a:txBody>
                  <a:tcPr/>
                </a:tc>
              </a:tr>
              <a:tr h="370840">
                <a:tc>
                  <a:txBody>
                    <a:bodyPr/>
                    <a:lstStyle/>
                    <a:p>
                      <a:pPr algn="ctr"/>
                      <a:r>
                        <a:rPr lang="en-US" dirty="0" smtClean="0"/>
                        <a:t>Leg Curl</a:t>
                      </a:r>
                      <a:endParaRPr lang="en-US" dirty="0"/>
                    </a:p>
                  </a:txBody>
                  <a:tcPr/>
                </a:tc>
                <a:tc>
                  <a:txBody>
                    <a:bodyPr/>
                    <a:lstStyle/>
                    <a:p>
                      <a:pPr algn="ctr"/>
                      <a:r>
                        <a:rPr lang="en-US" dirty="0" smtClean="0"/>
                        <a:t>Shoulder</a:t>
                      </a:r>
                      <a:r>
                        <a:rPr lang="en-US" baseline="0" dirty="0" smtClean="0"/>
                        <a:t> Raises</a:t>
                      </a:r>
                      <a:endParaRPr lang="en-US" dirty="0"/>
                    </a:p>
                  </a:txBody>
                  <a:tcPr/>
                </a:tc>
                <a:tc>
                  <a:txBody>
                    <a:bodyPr/>
                    <a:lstStyle/>
                    <a:p>
                      <a:pPr algn="ctr"/>
                      <a:r>
                        <a:rPr lang="en-US" dirty="0" smtClean="0"/>
                        <a:t>Leg</a:t>
                      </a:r>
                      <a:r>
                        <a:rPr lang="en-US" baseline="0" dirty="0" smtClean="0"/>
                        <a:t> Curl</a:t>
                      </a:r>
                      <a:endParaRPr lang="en-US" dirty="0"/>
                    </a:p>
                  </a:txBody>
                  <a:tcPr/>
                </a:tc>
                <a:tc>
                  <a:txBody>
                    <a:bodyPr/>
                    <a:lstStyle/>
                    <a:p>
                      <a:pPr algn="ctr"/>
                      <a:r>
                        <a:rPr lang="en-US" dirty="0" smtClean="0"/>
                        <a:t>Shoulder Press</a:t>
                      </a:r>
                      <a:endParaRPr lang="en-US" dirty="0"/>
                    </a:p>
                  </a:txBody>
                  <a:tcPr/>
                </a:tc>
              </a:tr>
              <a:tr h="370840">
                <a:tc>
                  <a:txBody>
                    <a:bodyPr/>
                    <a:lstStyle/>
                    <a:p>
                      <a:pPr algn="ctr"/>
                      <a:r>
                        <a:rPr lang="en-US" dirty="0" smtClean="0"/>
                        <a:t>Neck Exercise</a:t>
                      </a:r>
                      <a:endParaRPr lang="en-US" dirty="0"/>
                    </a:p>
                  </a:txBody>
                  <a:tcPr/>
                </a:tc>
                <a:tc>
                  <a:txBody>
                    <a:bodyPr/>
                    <a:lstStyle/>
                    <a:p>
                      <a:pPr algn="ctr"/>
                      <a:r>
                        <a:rPr lang="en-US" dirty="0" smtClean="0"/>
                        <a:t>DB</a:t>
                      </a:r>
                      <a:r>
                        <a:rPr lang="en-US" baseline="0" dirty="0" smtClean="0"/>
                        <a:t> Rows</a:t>
                      </a:r>
                      <a:endParaRPr lang="en-US" dirty="0"/>
                    </a:p>
                  </a:txBody>
                  <a:tcPr/>
                </a:tc>
                <a:tc>
                  <a:txBody>
                    <a:bodyPr/>
                    <a:lstStyle/>
                    <a:p>
                      <a:pPr algn="ctr"/>
                      <a:r>
                        <a:rPr lang="en-US" dirty="0" smtClean="0"/>
                        <a:t>DB Lunge</a:t>
                      </a:r>
                      <a:endParaRPr lang="en-US" dirty="0"/>
                    </a:p>
                  </a:txBody>
                  <a:tcPr/>
                </a:tc>
                <a:tc>
                  <a:txBody>
                    <a:bodyPr/>
                    <a:lstStyle/>
                    <a:p>
                      <a:pPr algn="ctr"/>
                      <a:r>
                        <a:rPr lang="en-US" dirty="0" smtClean="0"/>
                        <a:t>Calf</a:t>
                      </a:r>
                      <a:r>
                        <a:rPr lang="en-US" baseline="0" dirty="0" smtClean="0"/>
                        <a:t> Raises</a:t>
                      </a:r>
                      <a:endParaRPr lang="en-US" dirty="0"/>
                    </a:p>
                  </a:txBody>
                  <a:tcPr/>
                </a:tc>
              </a:tr>
              <a:tr h="370840">
                <a:tc>
                  <a:txBody>
                    <a:bodyPr/>
                    <a:lstStyle/>
                    <a:p>
                      <a:pPr algn="ctr"/>
                      <a:r>
                        <a:rPr lang="en-US" dirty="0" smtClean="0"/>
                        <a:t>SLDL</a:t>
                      </a:r>
                      <a:endParaRPr lang="en-US" dirty="0"/>
                    </a:p>
                  </a:txBody>
                  <a:tcPr/>
                </a:tc>
                <a:tc>
                  <a:txBody>
                    <a:bodyPr/>
                    <a:lstStyle/>
                    <a:p>
                      <a:pPr algn="ctr"/>
                      <a:r>
                        <a:rPr lang="en-US" dirty="0" smtClean="0"/>
                        <a:t>SLDL</a:t>
                      </a:r>
                      <a:endParaRPr lang="en-US" dirty="0"/>
                    </a:p>
                  </a:txBody>
                  <a:tcPr/>
                </a:tc>
                <a:tc>
                  <a:txBody>
                    <a:bodyPr/>
                    <a:lstStyle/>
                    <a:p>
                      <a:pPr algn="ctr"/>
                      <a:r>
                        <a:rPr lang="en-US" dirty="0" smtClean="0"/>
                        <a:t>SLDL</a:t>
                      </a:r>
                      <a:endParaRPr lang="en-US" dirty="0"/>
                    </a:p>
                  </a:txBody>
                  <a:tcPr/>
                </a:tc>
                <a:tc>
                  <a:txBody>
                    <a:bodyPr/>
                    <a:lstStyle/>
                    <a:p>
                      <a:pPr algn="ctr"/>
                      <a:r>
                        <a:rPr lang="en-US" dirty="0" smtClean="0"/>
                        <a:t>SLDL</a:t>
                      </a:r>
                      <a:endParaRPr lang="en-US" dirty="0"/>
                    </a:p>
                  </a:txBody>
                  <a:tcPr/>
                </a:tc>
              </a:tr>
              <a:tr h="370840">
                <a:tc>
                  <a:txBody>
                    <a:bodyPr/>
                    <a:lstStyle/>
                    <a:p>
                      <a:pPr algn="ctr"/>
                      <a:r>
                        <a:rPr lang="en-US" dirty="0" err="1" smtClean="0"/>
                        <a:t>Glute</a:t>
                      </a:r>
                      <a:r>
                        <a:rPr lang="en-US" baseline="0" dirty="0" smtClean="0"/>
                        <a:t> Ham</a:t>
                      </a:r>
                      <a:endParaRPr lang="en-US" dirty="0"/>
                    </a:p>
                  </a:txBody>
                  <a:tcPr/>
                </a:tc>
                <a:tc>
                  <a:txBody>
                    <a:bodyPr/>
                    <a:lstStyle/>
                    <a:p>
                      <a:pPr algn="ctr"/>
                      <a:r>
                        <a:rPr lang="en-US" dirty="0" smtClean="0"/>
                        <a:t>Power</a:t>
                      </a:r>
                      <a:r>
                        <a:rPr lang="en-US" baseline="0" dirty="0" smtClean="0"/>
                        <a:t> Snatch</a:t>
                      </a:r>
                      <a:endParaRPr lang="en-US" dirty="0"/>
                    </a:p>
                  </a:txBody>
                  <a:tcPr/>
                </a:tc>
                <a:tc>
                  <a:txBody>
                    <a:bodyPr/>
                    <a:lstStyle/>
                    <a:p>
                      <a:pPr algn="ctr"/>
                      <a:r>
                        <a:rPr lang="en-US" dirty="0" err="1" smtClean="0"/>
                        <a:t>Glute</a:t>
                      </a:r>
                      <a:r>
                        <a:rPr lang="en-US" baseline="0" smtClean="0"/>
                        <a:t> Ham</a:t>
                      </a:r>
                      <a:endParaRPr lang="en-US" dirty="0"/>
                    </a:p>
                  </a:txBody>
                  <a:tcPr/>
                </a:tc>
                <a:tc>
                  <a:txBody>
                    <a:bodyPr/>
                    <a:lstStyle/>
                    <a:p>
                      <a:pPr algn="ctr"/>
                      <a:r>
                        <a:rPr lang="en-US" dirty="0" smtClean="0"/>
                        <a:t>Power Snatch</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29074161"/>
              </p:ext>
            </p:extLst>
          </p:nvPr>
        </p:nvGraphicFramePr>
        <p:xfrm>
          <a:off x="381000" y="985520"/>
          <a:ext cx="8534400" cy="2595880"/>
        </p:xfrm>
        <a:graphic>
          <a:graphicData uri="http://schemas.openxmlformats.org/drawingml/2006/table">
            <a:tbl>
              <a:tblPr firstRow="1" bandRow="1">
                <a:tableStyleId>{616DA210-FB5B-4158-B5E0-FEB733F419BA}</a:tableStyleId>
              </a:tblPr>
              <a:tblGrid>
                <a:gridCol w="1706880"/>
                <a:gridCol w="1706880"/>
                <a:gridCol w="1706880"/>
                <a:gridCol w="1706880"/>
                <a:gridCol w="1706880"/>
              </a:tblGrid>
              <a:tr h="370840">
                <a:tc>
                  <a:txBody>
                    <a:bodyPr/>
                    <a:lstStyle/>
                    <a:p>
                      <a:pPr algn="ctr"/>
                      <a:r>
                        <a:rPr lang="en-US" dirty="0" smtClean="0"/>
                        <a:t>BASEBALL</a:t>
                      </a:r>
                      <a:endParaRPr lang="en-US" dirty="0"/>
                    </a:p>
                  </a:txBody>
                  <a:tcPr/>
                </a:tc>
                <a:tc>
                  <a:txBody>
                    <a:bodyPr/>
                    <a:lstStyle/>
                    <a:p>
                      <a:pPr algn="ctr"/>
                      <a:r>
                        <a:rPr lang="en-US" dirty="0" smtClean="0"/>
                        <a:t>BASKETBALL</a:t>
                      </a:r>
                      <a:endParaRPr lang="en-US" dirty="0"/>
                    </a:p>
                  </a:txBody>
                  <a:tcPr/>
                </a:tc>
                <a:tc>
                  <a:txBody>
                    <a:bodyPr/>
                    <a:lstStyle/>
                    <a:p>
                      <a:pPr algn="ctr"/>
                      <a:r>
                        <a:rPr lang="en-US" dirty="0" smtClean="0"/>
                        <a:t>CHEERLEADING</a:t>
                      </a:r>
                      <a:endParaRPr lang="en-US" dirty="0"/>
                    </a:p>
                  </a:txBody>
                  <a:tcPr/>
                </a:tc>
                <a:tc>
                  <a:txBody>
                    <a:bodyPr/>
                    <a:lstStyle/>
                    <a:p>
                      <a:pPr algn="ctr"/>
                      <a:r>
                        <a:rPr lang="en-US" dirty="0" smtClean="0"/>
                        <a:t>FOOTBALL</a:t>
                      </a:r>
                      <a:endParaRPr lang="en-US" dirty="0"/>
                    </a:p>
                  </a:txBody>
                  <a:tcPr/>
                </a:tc>
                <a:tc>
                  <a:txBody>
                    <a:bodyPr/>
                    <a:lstStyle/>
                    <a:p>
                      <a:pPr algn="ctr"/>
                      <a:r>
                        <a:rPr lang="en-US" dirty="0" smtClean="0"/>
                        <a:t>GOLF</a:t>
                      </a:r>
                      <a:endParaRPr lang="en-US" dirty="0"/>
                    </a:p>
                  </a:txBody>
                  <a:tcPr/>
                </a:tc>
              </a:tr>
              <a:tr h="370840">
                <a:tc>
                  <a:txBody>
                    <a:bodyPr/>
                    <a:lstStyle/>
                    <a:p>
                      <a:pPr algn="ctr"/>
                      <a:r>
                        <a:rPr lang="en-US" dirty="0" smtClean="0"/>
                        <a:t>Dips</a:t>
                      </a:r>
                    </a:p>
                  </a:txBody>
                  <a:tcPr/>
                </a:tc>
                <a:tc>
                  <a:txBody>
                    <a:bodyPr/>
                    <a:lstStyle/>
                    <a:p>
                      <a:pPr algn="ctr"/>
                      <a:r>
                        <a:rPr lang="en-US" dirty="0" smtClean="0"/>
                        <a:t>Dips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Dips</a:t>
                      </a:r>
                    </a:p>
                  </a:txBody>
                  <a:tcPr/>
                </a:tc>
                <a:tc>
                  <a:txBody>
                    <a:bodyPr/>
                    <a:lstStyle/>
                    <a:p>
                      <a:pPr algn="ctr"/>
                      <a:r>
                        <a:rPr lang="en-US" dirty="0" smtClean="0"/>
                        <a:t>Dips</a:t>
                      </a:r>
                      <a:endParaRPr lang="en-US" dirty="0"/>
                    </a:p>
                  </a:txBody>
                  <a:tcPr/>
                </a:tc>
                <a:tc>
                  <a:txBody>
                    <a:bodyPr/>
                    <a:lstStyle/>
                    <a:p>
                      <a:pPr algn="ctr"/>
                      <a:r>
                        <a:rPr lang="en-US" dirty="0" smtClean="0"/>
                        <a:t>Incline</a:t>
                      </a:r>
                      <a:r>
                        <a:rPr lang="en-US" baseline="0" dirty="0" smtClean="0"/>
                        <a:t> Bench</a:t>
                      </a:r>
                    </a:p>
                  </a:txBody>
                  <a:tcPr/>
                </a:tc>
              </a:tr>
              <a:tr h="370840">
                <a:tc>
                  <a:txBody>
                    <a:bodyPr/>
                    <a:lstStyle/>
                    <a:p>
                      <a:pPr algn="ctr"/>
                      <a:r>
                        <a:rPr lang="en-US" dirty="0" smtClean="0"/>
                        <a:t>Incline Bench</a:t>
                      </a:r>
                      <a:endParaRPr lang="en-US" dirty="0"/>
                    </a:p>
                  </a:txBody>
                  <a:tcPr/>
                </a:tc>
                <a:tc>
                  <a:txBody>
                    <a:bodyPr/>
                    <a:lstStyle/>
                    <a:p>
                      <a:pPr algn="ctr"/>
                      <a:r>
                        <a:rPr lang="en-US" dirty="0" smtClean="0"/>
                        <a:t>Leg Curl</a:t>
                      </a:r>
                      <a:endParaRPr lang="en-US" dirty="0"/>
                    </a:p>
                  </a:txBody>
                  <a:tcPr/>
                </a:tc>
                <a:tc>
                  <a:txBody>
                    <a:bodyPr/>
                    <a:lstStyle/>
                    <a:p>
                      <a:pPr algn="ctr"/>
                      <a:r>
                        <a:rPr lang="en-US" baseline="0" dirty="0" err="1" smtClean="0"/>
                        <a:t>Lat</a:t>
                      </a:r>
                      <a:r>
                        <a:rPr lang="en-US" baseline="0" dirty="0" smtClean="0"/>
                        <a:t> Pull-Down</a:t>
                      </a:r>
                    </a:p>
                  </a:txBody>
                  <a:tcPr/>
                </a:tc>
                <a:tc>
                  <a:txBody>
                    <a:bodyPr/>
                    <a:lstStyle/>
                    <a:p>
                      <a:pPr algn="ctr"/>
                      <a:r>
                        <a:rPr lang="en-US" dirty="0" smtClean="0"/>
                        <a:t>DB Lunge</a:t>
                      </a:r>
                      <a:endParaRPr lang="en-US" dirty="0"/>
                    </a:p>
                  </a:txBody>
                  <a:tcPr/>
                </a:tc>
                <a:tc>
                  <a:txBody>
                    <a:bodyPr/>
                    <a:lstStyle/>
                    <a:p>
                      <a:pPr algn="ctr"/>
                      <a:r>
                        <a:rPr lang="en-US" dirty="0" smtClean="0"/>
                        <a:t>Leg Curl</a:t>
                      </a:r>
                    </a:p>
                  </a:txBody>
                  <a:tcPr/>
                </a:tc>
              </a:tr>
              <a:tr h="370840">
                <a:tc>
                  <a:txBody>
                    <a:bodyPr/>
                    <a:lstStyle/>
                    <a:p>
                      <a:pPr algn="ctr"/>
                      <a:r>
                        <a:rPr lang="en-US" dirty="0" smtClean="0"/>
                        <a:t>DB Lunge</a:t>
                      </a:r>
                      <a:endParaRPr lang="en-US" dirty="0"/>
                    </a:p>
                  </a:txBody>
                  <a:tcPr/>
                </a:tc>
                <a:tc>
                  <a:txBody>
                    <a:bodyPr/>
                    <a:lstStyle/>
                    <a:p>
                      <a:pPr algn="ctr"/>
                      <a:r>
                        <a:rPr lang="en-US" dirty="0" smtClean="0"/>
                        <a:t>DB Lunge</a:t>
                      </a:r>
                      <a:endParaRPr lang="en-US" dirty="0"/>
                    </a:p>
                  </a:txBody>
                  <a:tcPr/>
                </a:tc>
                <a:tc>
                  <a:txBody>
                    <a:bodyPr/>
                    <a:lstStyle/>
                    <a:p>
                      <a:pPr algn="ctr"/>
                      <a:r>
                        <a:rPr lang="en-US" dirty="0" smtClean="0"/>
                        <a:t>DB Lunge</a:t>
                      </a:r>
                      <a:endParaRPr lang="en-US" dirty="0"/>
                    </a:p>
                  </a:txBody>
                  <a:tcPr/>
                </a:tc>
                <a:tc>
                  <a:txBody>
                    <a:bodyPr/>
                    <a:lstStyle/>
                    <a:p>
                      <a:pPr algn="ctr"/>
                      <a:r>
                        <a:rPr lang="en-US" dirty="0" smtClean="0"/>
                        <a:t>Neck</a:t>
                      </a:r>
                      <a:r>
                        <a:rPr lang="en-US" baseline="0" dirty="0" smtClean="0"/>
                        <a:t> Exercise</a:t>
                      </a:r>
                      <a:endParaRPr lang="en-US" dirty="0"/>
                    </a:p>
                  </a:txBody>
                  <a:tcPr/>
                </a:tc>
                <a:tc>
                  <a:txBody>
                    <a:bodyPr/>
                    <a:lstStyle/>
                    <a:p>
                      <a:pPr algn="ctr"/>
                      <a:r>
                        <a:rPr lang="en-US" dirty="0" smtClean="0"/>
                        <a:t>Neck Exercise</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Shoulder</a:t>
                      </a:r>
                      <a:r>
                        <a:rPr lang="en-US" baseline="0" dirty="0" smtClean="0"/>
                        <a:t> Press</a:t>
                      </a:r>
                      <a:endParaRPr lang="en-US" dirty="0" smtClean="0"/>
                    </a:p>
                  </a:txBody>
                  <a:tcPr/>
                </a:tc>
                <a:tc>
                  <a:txBody>
                    <a:bodyPr/>
                    <a:lstStyle/>
                    <a:p>
                      <a:pPr algn="ctr"/>
                      <a:r>
                        <a:rPr lang="en-US" dirty="0" smtClean="0"/>
                        <a:t>Shoulder Press</a:t>
                      </a:r>
                      <a:endParaRPr lang="en-US" dirty="0"/>
                    </a:p>
                  </a:txBody>
                  <a:tcPr/>
                </a:tc>
                <a:tc>
                  <a:txBody>
                    <a:bodyPr/>
                    <a:lstStyle/>
                    <a:p>
                      <a:pPr algn="ctr"/>
                      <a:r>
                        <a:rPr lang="en-US" dirty="0" smtClean="0"/>
                        <a:t>Shoulder Press</a:t>
                      </a:r>
                      <a:endParaRPr lang="en-US" dirty="0"/>
                    </a:p>
                  </a:txBody>
                  <a:tcPr/>
                </a:tc>
                <a:tc>
                  <a:txBody>
                    <a:bodyPr/>
                    <a:lstStyle/>
                    <a:p>
                      <a:pPr algn="ctr"/>
                      <a:r>
                        <a:rPr lang="en-US" dirty="0" err="1" smtClean="0"/>
                        <a:t>Glute</a:t>
                      </a:r>
                      <a:r>
                        <a:rPr lang="en-US" baseline="0" dirty="0" smtClean="0"/>
                        <a:t> Ham</a:t>
                      </a:r>
                      <a:endParaRPr lang="en-US" dirty="0"/>
                    </a:p>
                  </a:txBody>
                  <a:tcPr/>
                </a:tc>
                <a:tc>
                  <a:txBody>
                    <a:bodyPr/>
                    <a:lstStyle/>
                    <a:p>
                      <a:pPr algn="ctr"/>
                      <a:r>
                        <a:rPr lang="en-US" dirty="0" smtClean="0"/>
                        <a:t>Forearm </a:t>
                      </a:r>
                      <a:r>
                        <a:rPr lang="en-US" dirty="0" err="1" smtClean="0"/>
                        <a:t>Exer</a:t>
                      </a:r>
                      <a:r>
                        <a:rPr lang="en-US" dirty="0" smtClean="0"/>
                        <a:t>.</a:t>
                      </a:r>
                      <a:endParaRPr lang="en-US" dirty="0"/>
                    </a:p>
                  </a:txBody>
                  <a:tcPr/>
                </a:tc>
              </a:tr>
              <a:tr h="370840">
                <a:tc>
                  <a:txBody>
                    <a:bodyPr/>
                    <a:lstStyle/>
                    <a:p>
                      <a:pPr algn="ctr"/>
                      <a:r>
                        <a:rPr lang="en-US" dirty="0" err="1" smtClean="0"/>
                        <a:t>Glute</a:t>
                      </a:r>
                      <a:r>
                        <a:rPr lang="en-US" dirty="0" smtClean="0"/>
                        <a:t> Ham</a:t>
                      </a:r>
                      <a:endParaRPr lang="en-US" dirty="0"/>
                    </a:p>
                  </a:txBody>
                  <a:tcPr/>
                </a:tc>
                <a:tc>
                  <a:txBody>
                    <a:bodyPr/>
                    <a:lstStyle/>
                    <a:p>
                      <a:pPr algn="ctr"/>
                      <a:r>
                        <a:rPr lang="en-US" dirty="0" err="1" smtClean="0"/>
                        <a:t>Glute</a:t>
                      </a:r>
                      <a:r>
                        <a:rPr lang="en-US" dirty="0" smtClean="0"/>
                        <a:t> Ham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SLDL</a:t>
                      </a:r>
                    </a:p>
                  </a:txBody>
                  <a:tcPr/>
                </a:tc>
                <a:tc>
                  <a:txBody>
                    <a:bodyPr/>
                    <a:lstStyle/>
                    <a:p>
                      <a:pPr algn="ctr"/>
                      <a:r>
                        <a:rPr lang="en-US" dirty="0" smtClean="0"/>
                        <a:t>SLDL</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SLDL</a:t>
                      </a:r>
                    </a:p>
                  </a:txBody>
                  <a:tcPr/>
                </a:tc>
              </a:tr>
              <a:tr h="370840">
                <a:tc>
                  <a:txBody>
                    <a:bodyPr/>
                    <a:lstStyle/>
                    <a:p>
                      <a:pPr algn="ctr"/>
                      <a:r>
                        <a:rPr lang="en-US" dirty="0" smtClean="0"/>
                        <a:t>SLDL</a:t>
                      </a:r>
                      <a:endParaRPr lang="en-US" dirty="0"/>
                    </a:p>
                  </a:txBody>
                  <a:tcPr/>
                </a:tc>
                <a:tc>
                  <a:txBody>
                    <a:bodyPr/>
                    <a:lstStyle/>
                    <a:p>
                      <a:pPr algn="ctr"/>
                      <a:r>
                        <a:rPr lang="en-US" dirty="0" smtClean="0"/>
                        <a:t>SLDL</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Push/Jerk</a:t>
                      </a:r>
                      <a:r>
                        <a:rPr lang="en-US" baseline="0" dirty="0" smtClean="0"/>
                        <a:t> Press</a:t>
                      </a:r>
                      <a:endParaRPr lang="en-US" dirty="0" smtClean="0"/>
                    </a:p>
                  </a:txBody>
                  <a:tcPr/>
                </a:tc>
                <a:tc>
                  <a:txBody>
                    <a:bodyPr/>
                    <a:lstStyle/>
                    <a:p>
                      <a:pPr algn="ctr"/>
                      <a:r>
                        <a:rPr lang="en-US" dirty="0" smtClean="0"/>
                        <a:t>Push Press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Power Snatch</a:t>
                      </a:r>
                    </a:p>
                  </a:txBody>
                  <a:tcPr/>
                </a:tc>
              </a:tr>
            </a:tbl>
          </a:graphicData>
        </a:graphic>
      </p:graphicFrame>
      <p:sp>
        <p:nvSpPr>
          <p:cNvPr id="2" name="Rectangle 1"/>
          <p:cNvSpPr/>
          <p:nvPr/>
        </p:nvSpPr>
        <p:spPr>
          <a:xfrm>
            <a:off x="215879" y="67270"/>
            <a:ext cx="87122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SPORTS SPECIFIC AUXILIARIES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4716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EXPLOSIVE JUMPING </a:t>
            </a:r>
            <a:endParaRPr lang="en-US" dirty="0"/>
          </a:p>
        </p:txBody>
      </p:sp>
      <p:sp>
        <p:nvSpPr>
          <p:cNvPr id="4" name="Content Placeholder 3"/>
          <p:cNvSpPr>
            <a:spLocks noGrp="1"/>
          </p:cNvSpPr>
          <p:nvPr>
            <p:ph sz="half" idx="2"/>
          </p:nvPr>
        </p:nvSpPr>
        <p:spPr>
          <a:noFill/>
          <a:ln w="12700">
            <a:solidFill>
              <a:schemeClr val="tx1"/>
            </a:solidFill>
          </a:ln>
        </p:spPr>
        <p:txBody>
          <a:bodyPr>
            <a:normAutofit fontScale="70000" lnSpcReduction="20000"/>
          </a:bodyPr>
          <a:lstStyle/>
          <a:p>
            <a:r>
              <a:rPr lang="en-US" dirty="0" smtClean="0"/>
              <a:t>10 Quality Vertical Jumps</a:t>
            </a:r>
          </a:p>
          <a:p>
            <a:r>
              <a:rPr lang="en-US" dirty="0" smtClean="0"/>
              <a:t>3 Sets of 3 Consecutive Standing Long Jumps</a:t>
            </a:r>
          </a:p>
          <a:p>
            <a:r>
              <a:rPr lang="en-US" dirty="0" smtClean="0"/>
              <a:t>Plyometric Boxes</a:t>
            </a:r>
          </a:p>
          <a:p>
            <a:pPr lvl="1"/>
            <a:r>
              <a:rPr lang="en-US" dirty="0" smtClean="0"/>
              <a:t>Depth Jump 5x, Depth Jump to VJ 5x, Depth Jump to Box 5x, Rapid Fire 2x, Bounding 2x (Can add bigger box to end of Rapid Fire/Bounding)</a:t>
            </a:r>
          </a:p>
          <a:p>
            <a:r>
              <a:rPr lang="en-US" dirty="0" smtClean="0"/>
              <a:t>Standing Box Jumps 5x</a:t>
            </a:r>
          </a:p>
          <a:p>
            <a:r>
              <a:rPr lang="en-US" dirty="0" smtClean="0"/>
              <a:t>Plyometric Bounding Drills</a:t>
            </a:r>
          </a:p>
          <a:p>
            <a:pPr lvl="1"/>
            <a:r>
              <a:rPr lang="en-US" dirty="0" smtClean="0"/>
              <a:t>Hurdle Jumps, Side Hops, Bounding for Height, Bounding for Speed</a:t>
            </a:r>
          </a:p>
          <a:p>
            <a:endParaRPr lang="en-US" i="1" dirty="0" smtClean="0"/>
          </a:p>
          <a:p>
            <a:r>
              <a:rPr lang="en-US" i="1" dirty="0" smtClean="0"/>
              <a:t>FOLLOW EXPLOSIVE JUMPING W/BFS FLEXIBILITY </a:t>
            </a:r>
          </a:p>
          <a:p>
            <a:r>
              <a:rPr lang="en-US" i="1" dirty="0" smtClean="0"/>
              <a:t>TEST VERTICAL JUMP AND 3-BROAD JUMP TWICE A MONTH</a:t>
            </a:r>
            <a:endParaRPr lang="en-US" i="1" dirty="0"/>
          </a:p>
        </p:txBody>
      </p:sp>
      <p:sp>
        <p:nvSpPr>
          <p:cNvPr id="5" name="Text Placeholder 4"/>
          <p:cNvSpPr>
            <a:spLocks noGrp="1"/>
          </p:cNvSpPr>
          <p:nvPr>
            <p:ph type="body" sz="quarter" idx="3"/>
          </p:nvPr>
        </p:nvSpPr>
        <p:spPr/>
        <p:txBody>
          <a:bodyPr/>
          <a:lstStyle/>
          <a:p>
            <a:r>
              <a:rPr lang="en-US" dirty="0" smtClean="0"/>
              <a:t>EXPLOSIVE SPEED</a:t>
            </a:r>
            <a:endParaRPr lang="en-US" dirty="0"/>
          </a:p>
        </p:txBody>
      </p:sp>
      <p:sp>
        <p:nvSpPr>
          <p:cNvPr id="6" name="Content Placeholder 5"/>
          <p:cNvSpPr>
            <a:spLocks noGrp="1"/>
          </p:cNvSpPr>
          <p:nvPr>
            <p:ph sz="quarter" idx="4"/>
          </p:nvPr>
        </p:nvSpPr>
        <p:spPr>
          <a:noFill/>
          <a:ln w="12700">
            <a:solidFill>
              <a:schemeClr val="tx1"/>
            </a:solidFill>
          </a:ln>
        </p:spPr>
        <p:txBody>
          <a:bodyPr>
            <a:normAutofit fontScale="70000" lnSpcReduction="20000"/>
          </a:bodyPr>
          <a:lstStyle/>
          <a:p>
            <a:r>
              <a:rPr lang="en-US" dirty="0" smtClean="0"/>
              <a:t>Part 1</a:t>
            </a:r>
          </a:p>
          <a:p>
            <a:pPr lvl="1"/>
            <a:r>
              <a:rPr lang="en-US" dirty="0" smtClean="0"/>
              <a:t>5 Minutes Technique Work Runs with Specific Focuses</a:t>
            </a:r>
          </a:p>
          <a:p>
            <a:r>
              <a:rPr lang="en-US" dirty="0" smtClean="0"/>
              <a:t>Part 2</a:t>
            </a:r>
          </a:p>
          <a:p>
            <a:pPr lvl="1"/>
            <a:r>
              <a:rPr lang="en-US" dirty="0" smtClean="0"/>
              <a:t>Off-Season Athletes</a:t>
            </a:r>
          </a:p>
          <a:p>
            <a:pPr lvl="2"/>
            <a:r>
              <a:rPr lang="en-US" dirty="0" smtClean="0"/>
              <a:t>10 All-Out Sprints 10-50 Yards; 30 Seconds Rest </a:t>
            </a:r>
          </a:p>
          <a:p>
            <a:pPr lvl="1"/>
            <a:r>
              <a:rPr lang="en-US" dirty="0" smtClean="0"/>
              <a:t>In-Season Athletes (one of the following)</a:t>
            </a:r>
          </a:p>
          <a:p>
            <a:pPr lvl="2"/>
            <a:r>
              <a:rPr lang="en-US" dirty="0" smtClean="0"/>
              <a:t>5 Minutes of Plyometric Drills</a:t>
            </a:r>
          </a:p>
          <a:p>
            <a:pPr lvl="3"/>
            <a:endParaRPr lang="en-US" dirty="0" smtClean="0"/>
          </a:p>
          <a:p>
            <a:pPr lvl="2"/>
            <a:r>
              <a:rPr lang="en-US" dirty="0" smtClean="0"/>
              <a:t>5 Minutes of Change of Direction Drills</a:t>
            </a:r>
          </a:p>
          <a:p>
            <a:pPr marL="0" indent="0">
              <a:buNone/>
            </a:pPr>
            <a:endParaRPr lang="en-US" i="1" dirty="0" smtClean="0"/>
          </a:p>
          <a:p>
            <a:pPr marL="0" indent="0">
              <a:buNone/>
            </a:pPr>
            <a:endParaRPr lang="en-US" i="1" dirty="0" smtClean="0"/>
          </a:p>
          <a:p>
            <a:r>
              <a:rPr lang="en-US" i="1" dirty="0" smtClean="0"/>
              <a:t>FOLLOW EXPLOSIVE SPEED W/CORE WORKOUT IF TIME ALLOWS</a:t>
            </a:r>
          </a:p>
          <a:p>
            <a:r>
              <a:rPr lang="en-US" i="1" dirty="0" smtClean="0"/>
              <a:t>TIME 20 AND 40 YARD DASH TWICE A MONTH</a:t>
            </a:r>
          </a:p>
        </p:txBody>
      </p:sp>
      <p:sp>
        <p:nvSpPr>
          <p:cNvPr id="8" name="Rectangle 7"/>
          <p:cNvSpPr/>
          <p:nvPr/>
        </p:nvSpPr>
        <p:spPr>
          <a:xfrm>
            <a:off x="289423" y="0"/>
            <a:ext cx="8565166" cy="1754326"/>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COUNTY BFS EXPLOSIVE</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JUMPING &amp; SPEED TRAINING</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092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fontScale="47500" lnSpcReduction="20000"/>
          </a:bodyPr>
          <a:lstStyle/>
          <a:p>
            <a:r>
              <a:rPr lang="en-US" b="1" u="sng" dirty="0" smtClean="0"/>
              <a:t>1 ON THE BENCH</a:t>
            </a:r>
          </a:p>
          <a:p>
            <a:pPr lvl="1"/>
            <a:r>
              <a:rPr lang="en-US" b="1" dirty="0" smtClean="0"/>
              <a:t>Hamstring &amp; Back Stretch </a:t>
            </a:r>
            <a:r>
              <a:rPr lang="en-US" dirty="0" smtClean="0"/>
              <a:t>- Keep leg locked at knee and toes vertical.  Switch to the other leg after 30 seconds</a:t>
            </a:r>
          </a:p>
          <a:p>
            <a:r>
              <a:rPr lang="en-US" b="1" u="sng" dirty="0" smtClean="0"/>
              <a:t>2 IN THE AIR</a:t>
            </a:r>
          </a:p>
          <a:p>
            <a:pPr lvl="1"/>
            <a:r>
              <a:rPr lang="en-US" b="1" dirty="0" err="1" smtClean="0"/>
              <a:t>Latissimus</a:t>
            </a:r>
            <a:r>
              <a:rPr lang="en-US" b="1" dirty="0" smtClean="0"/>
              <a:t> Stretch (Over the Head) </a:t>
            </a:r>
            <a:r>
              <a:rPr lang="en-US" dirty="0" smtClean="0"/>
              <a:t>- Cross your hands and raise your arms above your head and as far back as possible.</a:t>
            </a:r>
          </a:p>
          <a:p>
            <a:pPr lvl="1"/>
            <a:r>
              <a:rPr lang="en-US" b="1" dirty="0" smtClean="0"/>
              <a:t>Pectoral Stretch (Behind the Back) </a:t>
            </a:r>
            <a:r>
              <a:rPr lang="en-US" dirty="0" smtClean="0"/>
              <a:t>- Cross </a:t>
            </a:r>
            <a:r>
              <a:rPr lang="en-US" dirty="0"/>
              <a:t>your hands behind your back, raise your arms up and back as far as possible.  Stand </a:t>
            </a:r>
            <a:r>
              <a:rPr lang="en-US" dirty="0" smtClean="0"/>
              <a:t>tall</a:t>
            </a:r>
            <a:r>
              <a:rPr lang="en-US" dirty="0"/>
              <a:t>.</a:t>
            </a:r>
            <a:endParaRPr lang="en-US" dirty="0" smtClean="0"/>
          </a:p>
          <a:p>
            <a:r>
              <a:rPr lang="en-US" b="1" u="sng" dirty="0" smtClean="0"/>
              <a:t>3 ON THE WALL</a:t>
            </a:r>
          </a:p>
          <a:p>
            <a:pPr lvl="1"/>
            <a:r>
              <a:rPr lang="en-US" b="1" dirty="0" smtClean="0"/>
              <a:t>Calf Stretch </a:t>
            </a:r>
            <a:r>
              <a:rPr lang="en-US" dirty="0" smtClean="0"/>
              <a:t>- With hands on the wall for balance, move hips forward and push back heel down, keep leg straight.  Switch after 30 seconds.</a:t>
            </a:r>
          </a:p>
          <a:p>
            <a:pPr lvl="1"/>
            <a:r>
              <a:rPr lang="en-US" b="1" dirty="0" smtClean="0"/>
              <a:t>Achilles Stretch </a:t>
            </a:r>
            <a:r>
              <a:rPr lang="en-US" dirty="0" smtClean="0"/>
              <a:t>- Same as Calf Stretch but slightly bend knee, keep heel 1” off the ground &amp; squat down increasing load on Achilles tendon.</a:t>
            </a:r>
          </a:p>
          <a:p>
            <a:pPr lvl="1"/>
            <a:r>
              <a:rPr lang="en-US" b="1" dirty="0" smtClean="0"/>
              <a:t>Quadriceps Stretch </a:t>
            </a:r>
            <a:r>
              <a:rPr lang="en-US" dirty="0" smtClean="0"/>
              <a:t>- Take one hand off the wall, and grab foot.  Pull leg straight up and away from buttocks. Knee should be at a 90 degree angle. </a:t>
            </a:r>
          </a:p>
          <a:p>
            <a:r>
              <a:rPr lang="en-US" b="1" u="sng" dirty="0" smtClean="0"/>
              <a:t>4 MINUTES ON THE FLOOR</a:t>
            </a:r>
          </a:p>
          <a:p>
            <a:pPr lvl="1"/>
            <a:r>
              <a:rPr lang="en-US" b="1" dirty="0" smtClean="0"/>
              <a:t>Abdominal Stretch (Cobra) </a:t>
            </a:r>
            <a:r>
              <a:rPr lang="en-US" dirty="0" smtClean="0"/>
              <a:t>– Lay flat on the floor, put hands on the floor shoulder width apart, extend elbows creating an arch in the back. Relax.</a:t>
            </a:r>
          </a:p>
          <a:p>
            <a:pPr lvl="1"/>
            <a:r>
              <a:rPr lang="en-US" b="1" dirty="0" smtClean="0"/>
              <a:t>Abductor Stretch (V Stretch) </a:t>
            </a:r>
            <a:r>
              <a:rPr lang="en-US" dirty="0" smtClean="0"/>
              <a:t>– With feet as far apart as possible, grab ankles or feet and pull the torso slowly toward the floor.  If you can’t reach your toes then place two fists on the floor behind you and push forward.</a:t>
            </a:r>
          </a:p>
          <a:p>
            <a:pPr lvl="1"/>
            <a:r>
              <a:rPr lang="en-US" b="1" dirty="0" smtClean="0"/>
              <a:t>Groin Stretch (</a:t>
            </a:r>
            <a:r>
              <a:rPr lang="en-US" b="1" dirty="0" err="1" smtClean="0"/>
              <a:t>Buhda</a:t>
            </a:r>
            <a:r>
              <a:rPr lang="en-US" b="1" dirty="0" smtClean="0"/>
              <a:t>) </a:t>
            </a:r>
            <a:r>
              <a:rPr lang="en-US" dirty="0" smtClean="0"/>
              <a:t>– Sit with bottom of feet together, grab feet or ankles, pull in and press down with elbows on the thighs toward the floor.</a:t>
            </a:r>
          </a:p>
          <a:p>
            <a:pPr lvl="1"/>
            <a:r>
              <a:rPr lang="en-US" b="1" dirty="0" smtClean="0"/>
              <a:t>Gluteus Maximus Stretch (Hollywood) </a:t>
            </a:r>
            <a:r>
              <a:rPr lang="en-US" dirty="0" smtClean="0"/>
              <a:t>– Twist torso with opposite arm.  Press knee firmly with arm, forcing the knee to the other side of the lower leg then switch after 30 seconds.</a:t>
            </a:r>
          </a:p>
          <a:p>
            <a:pPr lvl="1"/>
            <a:r>
              <a:rPr lang="en-US" b="1" dirty="0" smtClean="0"/>
              <a:t>Hip Flexor Stretch </a:t>
            </a:r>
            <a:r>
              <a:rPr lang="en-US" dirty="0" smtClean="0"/>
              <a:t>– Place front foot two feet in front of knee, place hands on knee and force hips forward and down.  Spread the chest – eyes straight ahead.  Make sure the front lower leg is perpendicular.</a:t>
            </a:r>
            <a:endParaRPr lang="en-US" dirty="0"/>
          </a:p>
        </p:txBody>
      </p:sp>
      <p:sp>
        <p:nvSpPr>
          <p:cNvPr id="4" name="Rectangle 3"/>
          <p:cNvSpPr/>
          <p:nvPr/>
        </p:nvSpPr>
        <p:spPr>
          <a:xfrm>
            <a:off x="1157999" y="143470"/>
            <a:ext cx="6828023"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BFS 1-2-3-4 FLEXIBILITY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1459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478" y="219670"/>
            <a:ext cx="796307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COUNTY AB &amp; CORE WORK</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575478" y="1371600"/>
            <a:ext cx="2196755" cy="3847207"/>
          </a:xfrm>
          <a:prstGeom prst="rect">
            <a:avLst/>
          </a:prstGeom>
          <a:noFill/>
        </p:spPr>
        <p:txBody>
          <a:bodyPr wrap="none" rtlCol="0">
            <a:spAutoFit/>
          </a:bodyPr>
          <a:lstStyle/>
          <a:p>
            <a:pPr algn="ctr"/>
            <a:r>
              <a:rPr lang="en-US" sz="2800" b="1" u="sng" dirty="0" smtClean="0"/>
              <a:t>DIRTY DOZEN</a:t>
            </a:r>
            <a:endParaRPr lang="en-US" dirty="0"/>
          </a:p>
          <a:p>
            <a:pPr algn="ctr"/>
            <a:r>
              <a:rPr lang="en-US" b="1" dirty="0" smtClean="0"/>
              <a:t>Regular Sit-Up</a:t>
            </a:r>
          </a:p>
          <a:p>
            <a:pPr algn="ctr"/>
            <a:r>
              <a:rPr lang="en-US" b="1" dirty="0" smtClean="0"/>
              <a:t>Gymnastic</a:t>
            </a:r>
          </a:p>
          <a:p>
            <a:pPr algn="ctr"/>
            <a:r>
              <a:rPr lang="en-US" b="1" dirty="0" smtClean="0"/>
              <a:t>L – UP</a:t>
            </a:r>
          </a:p>
          <a:p>
            <a:pPr algn="ctr"/>
            <a:r>
              <a:rPr lang="en-US" b="1" dirty="0" smtClean="0"/>
              <a:t>V – UP</a:t>
            </a:r>
          </a:p>
          <a:p>
            <a:pPr algn="ctr"/>
            <a:r>
              <a:rPr lang="en-US" b="1" dirty="0" smtClean="0"/>
              <a:t>Crunch Cross</a:t>
            </a:r>
          </a:p>
          <a:p>
            <a:pPr algn="ctr"/>
            <a:r>
              <a:rPr lang="en-US" b="1" dirty="0" smtClean="0"/>
              <a:t>Crunch 90</a:t>
            </a:r>
          </a:p>
          <a:p>
            <a:pPr algn="ctr"/>
            <a:r>
              <a:rPr lang="en-US" b="1" dirty="0" smtClean="0"/>
              <a:t>Side Crunch</a:t>
            </a:r>
          </a:p>
          <a:p>
            <a:pPr algn="ctr"/>
            <a:r>
              <a:rPr lang="en-US" b="1" dirty="0" smtClean="0"/>
              <a:t>Baby Pusher</a:t>
            </a:r>
          </a:p>
          <a:p>
            <a:pPr algn="ctr"/>
            <a:r>
              <a:rPr lang="en-US" b="1" dirty="0" smtClean="0"/>
              <a:t>Bi-Cycle</a:t>
            </a:r>
          </a:p>
          <a:p>
            <a:pPr algn="ctr"/>
            <a:r>
              <a:rPr lang="en-US" b="1" dirty="0" smtClean="0"/>
              <a:t>Ball – UP</a:t>
            </a:r>
          </a:p>
          <a:p>
            <a:pPr algn="ctr"/>
            <a:r>
              <a:rPr lang="en-US" b="1" dirty="0" smtClean="0"/>
              <a:t>Leg Flutters</a:t>
            </a:r>
          </a:p>
          <a:p>
            <a:pPr algn="ctr"/>
            <a:r>
              <a:rPr lang="en-US" b="1" dirty="0" smtClean="0"/>
              <a:t>Leg Scissors</a:t>
            </a:r>
            <a:endParaRPr lang="en-US" b="1" dirty="0"/>
          </a:p>
        </p:txBody>
      </p:sp>
      <p:sp>
        <p:nvSpPr>
          <p:cNvPr id="6" name="TextBox 5"/>
          <p:cNvSpPr txBox="1"/>
          <p:nvPr/>
        </p:nvSpPr>
        <p:spPr>
          <a:xfrm>
            <a:off x="3276600" y="1371600"/>
            <a:ext cx="2261132" cy="3847207"/>
          </a:xfrm>
          <a:prstGeom prst="rect">
            <a:avLst/>
          </a:prstGeom>
          <a:noFill/>
        </p:spPr>
        <p:txBody>
          <a:bodyPr wrap="none" rtlCol="0">
            <a:spAutoFit/>
          </a:bodyPr>
          <a:lstStyle/>
          <a:p>
            <a:pPr algn="ctr"/>
            <a:r>
              <a:rPr lang="en-US" sz="2800" b="1" u="sng" dirty="0" smtClean="0"/>
              <a:t>Coach B CORE</a:t>
            </a:r>
            <a:endParaRPr lang="en-US" dirty="0"/>
          </a:p>
          <a:p>
            <a:pPr algn="ctr"/>
            <a:r>
              <a:rPr lang="en-US" b="1" dirty="0" smtClean="0"/>
              <a:t>Flutters</a:t>
            </a:r>
          </a:p>
          <a:p>
            <a:pPr algn="ctr"/>
            <a:r>
              <a:rPr lang="en-US" b="1" dirty="0" smtClean="0"/>
              <a:t>Roll-Overs</a:t>
            </a:r>
          </a:p>
          <a:p>
            <a:pPr algn="ctr"/>
            <a:r>
              <a:rPr lang="en-US" b="1" dirty="0" smtClean="0"/>
              <a:t>½ Gymnastic</a:t>
            </a:r>
          </a:p>
          <a:p>
            <a:pPr algn="ctr"/>
            <a:r>
              <a:rPr lang="en-US" b="1" dirty="0" smtClean="0"/>
              <a:t>Crunch 90</a:t>
            </a:r>
          </a:p>
          <a:p>
            <a:pPr algn="ctr"/>
            <a:r>
              <a:rPr lang="en-US" b="1" dirty="0" smtClean="0"/>
              <a:t>X – Scissor</a:t>
            </a:r>
          </a:p>
          <a:p>
            <a:pPr algn="ctr"/>
            <a:r>
              <a:rPr lang="en-US" b="1" dirty="0" smtClean="0"/>
              <a:t>X – Bi-Cycle</a:t>
            </a:r>
          </a:p>
          <a:p>
            <a:pPr algn="ctr"/>
            <a:r>
              <a:rPr lang="en-US" b="1" dirty="0" smtClean="0"/>
              <a:t>Hip Rotation</a:t>
            </a:r>
          </a:p>
          <a:p>
            <a:pPr algn="ctr"/>
            <a:r>
              <a:rPr lang="en-US" b="1" dirty="0" smtClean="0"/>
              <a:t>Leg Lifters</a:t>
            </a:r>
          </a:p>
          <a:p>
            <a:pPr algn="ctr"/>
            <a:r>
              <a:rPr lang="en-US" b="1" dirty="0" smtClean="0"/>
              <a:t>Bi-Cycle</a:t>
            </a:r>
          </a:p>
          <a:p>
            <a:pPr algn="ctr"/>
            <a:r>
              <a:rPr lang="en-US" b="1" dirty="0" smtClean="0"/>
              <a:t>Arch Crunch</a:t>
            </a:r>
          </a:p>
          <a:p>
            <a:pPr algn="ctr"/>
            <a:r>
              <a:rPr lang="en-US" b="1" dirty="0" smtClean="0"/>
              <a:t>Squiggles – Knee</a:t>
            </a:r>
          </a:p>
          <a:p>
            <a:pPr algn="ctr"/>
            <a:r>
              <a:rPr lang="en-US" b="1" dirty="0" smtClean="0"/>
              <a:t>Squiggles - Straight</a:t>
            </a:r>
          </a:p>
        </p:txBody>
      </p:sp>
      <p:sp>
        <p:nvSpPr>
          <p:cNvPr id="7" name="TextBox 6"/>
          <p:cNvSpPr txBox="1"/>
          <p:nvPr/>
        </p:nvSpPr>
        <p:spPr>
          <a:xfrm>
            <a:off x="5893237" y="1371600"/>
            <a:ext cx="2868798" cy="1908215"/>
          </a:xfrm>
          <a:prstGeom prst="rect">
            <a:avLst/>
          </a:prstGeom>
          <a:noFill/>
        </p:spPr>
        <p:txBody>
          <a:bodyPr wrap="none" rtlCol="0">
            <a:spAutoFit/>
          </a:bodyPr>
          <a:lstStyle/>
          <a:p>
            <a:pPr algn="ctr"/>
            <a:r>
              <a:rPr lang="en-US" sz="2800" b="1" u="sng" dirty="0" smtClean="0"/>
              <a:t>Coach K 5 Min.</a:t>
            </a:r>
            <a:endParaRPr lang="en-US" dirty="0"/>
          </a:p>
          <a:p>
            <a:pPr algn="ctr"/>
            <a:r>
              <a:rPr lang="en-US" b="1" dirty="0" smtClean="0"/>
              <a:t>1 Min. – Crunches/L – UP</a:t>
            </a:r>
          </a:p>
          <a:p>
            <a:pPr algn="ctr"/>
            <a:r>
              <a:rPr lang="en-US" b="1" dirty="0" smtClean="0"/>
              <a:t>1 Min. – Bi-Cycle/Gymnastic</a:t>
            </a:r>
          </a:p>
          <a:p>
            <a:pPr algn="ctr"/>
            <a:r>
              <a:rPr lang="en-US" b="1" dirty="0" smtClean="0"/>
              <a:t>1 Min. – Superman</a:t>
            </a:r>
          </a:p>
          <a:p>
            <a:pPr algn="ctr"/>
            <a:r>
              <a:rPr lang="en-US" b="1" dirty="0" smtClean="0"/>
              <a:t>1 Min. – Plank</a:t>
            </a:r>
          </a:p>
          <a:p>
            <a:pPr algn="ctr"/>
            <a:r>
              <a:rPr lang="en-US" b="1" dirty="0" smtClean="0"/>
              <a:t>1 Min. – V – Sit</a:t>
            </a:r>
          </a:p>
        </p:txBody>
      </p:sp>
    </p:spTree>
    <p:extLst>
      <p:ext uri="{BB962C8B-B14F-4D97-AF65-F5344CB8AC3E}">
        <p14:creationId xmlns:p14="http://schemas.microsoft.com/office/powerpoint/2010/main" val="310709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5563" y="219670"/>
            <a:ext cx="666291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COUNTY SPORTS DWU</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TextBox 7"/>
          <p:cNvSpPr txBox="1"/>
          <p:nvPr/>
        </p:nvSpPr>
        <p:spPr>
          <a:xfrm>
            <a:off x="1905000" y="1143000"/>
            <a:ext cx="5087034" cy="5016758"/>
          </a:xfrm>
          <a:prstGeom prst="rect">
            <a:avLst/>
          </a:prstGeom>
          <a:noFill/>
        </p:spPr>
        <p:txBody>
          <a:bodyPr wrap="none" rtlCol="0">
            <a:spAutoFit/>
          </a:bodyPr>
          <a:lstStyle/>
          <a:p>
            <a:pPr algn="ctr"/>
            <a:r>
              <a:rPr lang="en-US" sz="4000" b="1" u="sng" dirty="0" smtClean="0"/>
              <a:t>Plyometric Warm - Ups</a:t>
            </a:r>
            <a:endParaRPr lang="en-US" sz="4000" dirty="0"/>
          </a:p>
          <a:p>
            <a:pPr algn="ctr"/>
            <a:r>
              <a:rPr lang="en-US" sz="2000" b="1" dirty="0" smtClean="0"/>
              <a:t>High Knees</a:t>
            </a:r>
          </a:p>
          <a:p>
            <a:pPr algn="ctr"/>
            <a:r>
              <a:rPr lang="en-US" sz="2000" b="1" dirty="0" smtClean="0"/>
              <a:t>Butt Kicks</a:t>
            </a:r>
          </a:p>
          <a:p>
            <a:pPr algn="ctr"/>
            <a:r>
              <a:rPr lang="en-US" sz="2000" b="1" dirty="0" smtClean="0"/>
              <a:t>Quick Skips</a:t>
            </a:r>
          </a:p>
          <a:p>
            <a:pPr algn="ctr"/>
            <a:r>
              <a:rPr lang="en-US" sz="2000" b="1" dirty="0" smtClean="0"/>
              <a:t>Bounding</a:t>
            </a:r>
          </a:p>
          <a:p>
            <a:pPr algn="ctr"/>
            <a:r>
              <a:rPr lang="en-US" sz="2000" b="1" dirty="0" smtClean="0"/>
              <a:t>Carioca</a:t>
            </a:r>
          </a:p>
          <a:p>
            <a:pPr algn="ctr"/>
            <a:r>
              <a:rPr lang="en-US" sz="2000" b="1" dirty="0" smtClean="0"/>
              <a:t>Tapioca</a:t>
            </a:r>
          </a:p>
          <a:p>
            <a:pPr algn="ctr"/>
            <a:r>
              <a:rPr lang="en-US" sz="2000" b="1" dirty="0" smtClean="0"/>
              <a:t>Right Foot Hop</a:t>
            </a:r>
          </a:p>
          <a:p>
            <a:pPr algn="ctr"/>
            <a:r>
              <a:rPr lang="en-US" sz="2000" b="1" dirty="0" smtClean="0"/>
              <a:t>Left Foot Hop</a:t>
            </a:r>
          </a:p>
          <a:p>
            <a:pPr algn="ctr"/>
            <a:r>
              <a:rPr lang="en-US" sz="2000" b="1" dirty="0" smtClean="0"/>
              <a:t>Standing Long Jump</a:t>
            </a:r>
          </a:p>
          <a:p>
            <a:pPr algn="ctr"/>
            <a:r>
              <a:rPr lang="en-US" sz="2000" b="1" dirty="0" smtClean="0"/>
              <a:t>Backward Run </a:t>
            </a:r>
          </a:p>
          <a:p>
            <a:pPr algn="ctr"/>
            <a:r>
              <a:rPr lang="en-US" sz="2000" b="1" dirty="0" smtClean="0"/>
              <a:t>Backward Run – Right Turn</a:t>
            </a:r>
          </a:p>
          <a:p>
            <a:pPr algn="ctr"/>
            <a:r>
              <a:rPr lang="en-US" sz="2000" b="1" dirty="0" smtClean="0"/>
              <a:t>Backward Run – Left Turn</a:t>
            </a:r>
          </a:p>
          <a:p>
            <a:pPr algn="ctr"/>
            <a:r>
              <a:rPr lang="en-US" sz="2000" b="1" dirty="0" smtClean="0"/>
              <a:t>Tin Soldiers</a:t>
            </a:r>
          </a:p>
          <a:p>
            <a:pPr algn="ctr"/>
            <a:r>
              <a:rPr lang="en-US" sz="2000" b="1" dirty="0" smtClean="0"/>
              <a:t>Walking Lunges</a:t>
            </a:r>
            <a:endParaRPr lang="en-US" sz="2000" b="1" dirty="0"/>
          </a:p>
        </p:txBody>
      </p:sp>
    </p:spTree>
    <p:extLst>
      <p:ext uri="{BB962C8B-B14F-4D97-AF65-F5344CB8AC3E}">
        <p14:creationId xmlns:p14="http://schemas.microsoft.com/office/powerpoint/2010/main" val="3031953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864</Words>
  <Application>Microsoft Office PowerPoint</Application>
  <PresentationFormat>On-screen Show (4:3)</PresentationFormat>
  <Paragraphs>212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Klekamp</dc:creator>
  <cp:lastModifiedBy>John Klekamp</cp:lastModifiedBy>
  <cp:revision>20</cp:revision>
  <dcterms:created xsi:type="dcterms:W3CDTF">2013-05-13T20:15:24Z</dcterms:created>
  <dcterms:modified xsi:type="dcterms:W3CDTF">2013-05-21T20:37:48Z</dcterms:modified>
</cp:coreProperties>
</file>